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7" r:id="rId2"/>
    <p:sldId id="298" r:id="rId3"/>
    <p:sldId id="299" r:id="rId4"/>
    <p:sldId id="300" r:id="rId5"/>
    <p:sldId id="301" r:id="rId6"/>
    <p:sldId id="303" r:id="rId7"/>
    <p:sldId id="304" r:id="rId8"/>
    <p:sldId id="305" r:id="rId9"/>
    <p:sldId id="306" r:id="rId10"/>
    <p:sldId id="308" r:id="rId11"/>
    <p:sldId id="307" r:id="rId12"/>
    <p:sldId id="309" r:id="rId13"/>
    <p:sldId id="325" r:id="rId14"/>
    <p:sldId id="310" r:id="rId15"/>
    <p:sldId id="326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24" r:id="rId24"/>
    <p:sldId id="323" r:id="rId25"/>
    <p:sldId id="322" r:id="rId26"/>
    <p:sldId id="321" r:id="rId27"/>
    <p:sldId id="31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9E61E-ACA5-8242-9FF3-C916095C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7" y="1422400"/>
            <a:ext cx="7205814" cy="42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FA8EF3-E12E-D64E-8804-BD25C9BB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7" y="1809898"/>
            <a:ext cx="7966730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9393CA-AE73-B948-9767-62273278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7" y="2017184"/>
            <a:ext cx="7323915" cy="4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935B95-1F4B-0B42-AD9C-032DEDF9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" y="1576109"/>
            <a:ext cx="5960881" cy="38872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D6171F-71E5-9A4E-880B-BCC2D565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960"/>
            <a:ext cx="3310468" cy="15641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A18939-03F9-AF47-ACBA-1FD0EF4D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84" y="1308051"/>
            <a:ext cx="6675845" cy="42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461304-81F3-F14C-B55E-DF354FA9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0" y="586833"/>
            <a:ext cx="5679991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550CA8-44D8-2847-8453-988384F6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4" y="1863183"/>
            <a:ext cx="4461353" cy="97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3C7A3A-9BED-274C-A289-97DF2357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7" y="3161487"/>
            <a:ext cx="5154756" cy="6009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615FB-E51F-2C49-9E18-D8FC5305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936160"/>
            <a:ext cx="7495549" cy="2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50min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memcahche</a:t>
            </a:r>
            <a:r>
              <a:rPr kumimoji="1" lang="zh-CN" altLang="en-US" dirty="0"/>
              <a:t> 面试对比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05C622-68AA-624F-B421-A2DE39E687F4}"/>
              </a:ext>
            </a:extLst>
          </p:cNvPr>
          <p:cNvSpPr txBox="1"/>
          <p:nvPr/>
        </p:nvSpPr>
        <p:spPr>
          <a:xfrm>
            <a:off x="4055533" y="347133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43</a:t>
            </a:r>
            <a:r>
              <a:rPr kumimoji="1" lang="zh-CN" altLang="en-US" dirty="0"/>
              <a:t>：从基础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切入（</a:t>
            </a:r>
            <a:r>
              <a:rPr kumimoji="1" lang="en-US" altLang="zh-CN" dirty="0"/>
              <a:t>30min</a:t>
            </a:r>
            <a:r>
              <a:rPr kumimoji="1" lang="zh-CN" altLang="en-US" dirty="0"/>
              <a:t>），引出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E942C5-41CA-4441-9428-C20ADCC1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68" y="887400"/>
            <a:ext cx="6060047" cy="3614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13EF7B-482B-D044-AE94-C945CC0A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12" y="4698484"/>
            <a:ext cx="5270892" cy="1619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C46244-8263-2E41-91FD-AE5F1001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6" y="2640547"/>
            <a:ext cx="5377301" cy="34205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3D590-6EF4-1E41-9D17-947A8C5F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33" y="6050861"/>
            <a:ext cx="4337050" cy="8589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DC4607-AB96-1A4F-9A6F-51DA96FF4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一个想法：算法统计指导程序读取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Yum install </a:t>
            </a:r>
            <a:r>
              <a:rPr kumimoji="1" lang="en-US" altLang="zh-CN" dirty="0" err="1"/>
              <a:t>wget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7E8981-D1C9-2E4B-8B0C-26D561D7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33" y="2765399"/>
            <a:ext cx="4278719" cy="37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Redis</a:t>
            </a:r>
            <a:r>
              <a:rPr kumimoji="1" lang="en-US" altLang="zh-CN" dirty="0"/>
              <a:t> </a:t>
            </a:r>
            <a:r>
              <a:rPr kumimoji="1" lang="zh-CN" altLang="en-US" dirty="0"/>
              <a:t>服务化 安装步骤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2A358-62D4-BD4F-B2AD-EE6DF840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" y="1987409"/>
            <a:ext cx="7160322" cy="4498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0A394-2E8A-5240-A4EF-539EAD29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89" y="2327678"/>
            <a:ext cx="5757113" cy="3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C06725-8E7E-4B4C-989F-114272E2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584206"/>
            <a:ext cx="4038600" cy="2362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927F4-BBEC-0644-9737-99848474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4223887"/>
            <a:ext cx="3718983" cy="51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580E43-22D7-E24A-AB5F-5143D3D4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3" y="4806072"/>
            <a:ext cx="4679950" cy="255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41F0A-3753-3048-BFEA-4F6F3AF2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972" y="1225729"/>
            <a:ext cx="4797856" cy="2812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E18248-74E8-E142-A7B6-2D008803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81" y="3946591"/>
            <a:ext cx="4762199" cy="3244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A764F3-575F-D44F-90FF-2FF2E3A3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54" y="239972"/>
            <a:ext cx="2483835" cy="13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</a:t>
            </a:r>
            <a:r>
              <a:rPr kumimoji="1" lang="en-US" altLang="zh-CN" dirty="0"/>
              <a:t>/</a:t>
            </a:r>
            <a:r>
              <a:rPr kumimoji="1" lang="zh-CN" altLang="en-US" dirty="0"/>
              <a:t>四次分手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108min </a:t>
            </a:r>
            <a:r>
              <a:rPr kumimoji="1" lang="zh-CN" altLang="en-US" dirty="0"/>
              <a:t>查看网卡的配置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Route –n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Arp –a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数据包通过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地址找到吓一跳，通过</a:t>
            </a:r>
            <a:r>
              <a:rPr kumimoji="1" lang="en-US" altLang="zh-CN" dirty="0" err="1"/>
              <a:t>ip</a:t>
            </a:r>
            <a:r>
              <a:rPr kumimoji="1" lang="zh-CN" altLang="en-US" dirty="0"/>
              <a:t>找到目标机器，通过端口号，找到对应的进程（</a:t>
            </a:r>
            <a:r>
              <a:rPr kumimoji="1" lang="en-US" altLang="zh-CN" dirty="0" err="1"/>
              <a:t>tcp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ip</a:t>
            </a:r>
            <a:r>
              <a:rPr kumimoji="1" lang="zh-CN" altLang="en-US"/>
              <a:t>协议）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751445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2FACF2-C6D4-6A4C-9D84-184135AD6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3586940"/>
            <a:ext cx="5596468" cy="4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内核空间，用户空间共享内存，减少拷贝过程，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B5E4B2-3BBA-E34B-A5F6-5BCD1903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28" y="887400"/>
            <a:ext cx="3977892" cy="35498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6ADF22-15C7-D54E-A142-EF4A66E4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32" y="4442894"/>
            <a:ext cx="3362207" cy="2222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4B1E99-BE11-1142-BA54-1B9D431D2B61}"/>
              </a:ext>
            </a:extLst>
          </p:cNvPr>
          <p:cNvSpPr txBox="1"/>
          <p:nvPr/>
        </p:nvSpPr>
        <p:spPr>
          <a:xfrm>
            <a:off x="6620933" y="5621867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消费者读取时通过零拷贝：直接通过内核读取数据</a:t>
            </a:r>
            <a:endParaRPr kumimoji="1" lang="en-US" altLang="zh-CN" dirty="0"/>
          </a:p>
          <a:p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不用通过用户空间（应用程序空间），实现高效读取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CE97C9-B18C-594B-B11C-99BCBAB9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0" y="1251982"/>
            <a:ext cx="5059877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5AE49B-5302-FA4B-ABFD-E8DB3FED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82" y="2112434"/>
            <a:ext cx="3822700" cy="810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DA1FF-73A6-2146-BF17-86993B19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9" y="3026347"/>
            <a:ext cx="5540204" cy="2965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24EF18-0B1C-E440-886B-7966758D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77" y="3221039"/>
            <a:ext cx="6343820" cy="26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AE6FA5-5217-2E4D-A0BB-8A7CF3A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910417"/>
            <a:ext cx="4237567" cy="1771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86899B-14E2-C444-ADDD-C5DBA2F4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290233"/>
            <a:ext cx="4542084" cy="2620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447C2A-D11A-E940-A947-3D4C1B9A5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50" y="151185"/>
            <a:ext cx="4557183" cy="22745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ED9FDC-5C80-8E46-826E-A7AFD4BADF20}"/>
              </a:ext>
            </a:extLst>
          </p:cNvPr>
          <p:cNvSpPr txBox="1"/>
          <p:nvPr/>
        </p:nvSpPr>
        <p:spPr>
          <a:xfrm>
            <a:off x="4109421" y="5357308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起止位置是指字符，返回的索引是字节的</a:t>
            </a:r>
          </a:p>
        </p:txBody>
      </p:sp>
    </p:spTree>
    <p:extLst>
      <p:ext uri="{BB962C8B-B14F-4D97-AF65-F5344CB8AC3E}">
        <p14:creationId xmlns:p14="http://schemas.microsoft.com/office/powerpoint/2010/main" val="104378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78A0C6-BD8D-F247-BA61-31485BAC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16" y="3534833"/>
            <a:ext cx="3685117" cy="23429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F4C9F3-E963-0B45-A242-95841C2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53349"/>
            <a:ext cx="5252956" cy="19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CF46EC-4901-7D46-A7CC-CA16A111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17" y="3589866"/>
            <a:ext cx="5316808" cy="2277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08B866-8C51-3E43-A67E-A354999E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97" y="1530615"/>
            <a:ext cx="3344333" cy="25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F4338-FBA9-0C46-A405-2046B69A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7" y="1768336"/>
            <a:ext cx="9283289" cy="4192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5A6D6-4E2E-F241-8DD4-FD63A187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32" y="769500"/>
            <a:ext cx="3819235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C6C548-934C-5743-A898-2E0C30B6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7" y="1033084"/>
            <a:ext cx="7766617" cy="20572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3CA2E8-AA3C-1843-9D4E-DAE0B3CA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68" y="3162678"/>
            <a:ext cx="3490383" cy="9482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1F78E0-B8EE-CA4C-8818-D6BF3FC3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8" y="4164540"/>
            <a:ext cx="7315201" cy="26276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441955-1C3B-6144-8C4B-831AF10BAF6F}"/>
              </a:ext>
            </a:extLst>
          </p:cNvPr>
          <p:cNvSpPr txBox="1"/>
          <p:nvPr/>
        </p:nvSpPr>
        <p:spPr>
          <a:xfrm>
            <a:off x="7552267" y="515519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人多？奖品多？一个人是否可以重复</a:t>
            </a:r>
            <a:endParaRPr kumimoji="1" lang="en-US" altLang="zh-CN" dirty="0"/>
          </a:p>
          <a:p>
            <a:r>
              <a:rPr kumimoji="1" lang="zh-CN" altLang="en-US" dirty="0"/>
              <a:t>中奖？</a:t>
            </a:r>
          </a:p>
        </p:txBody>
      </p:sp>
    </p:spTree>
    <p:extLst>
      <p:ext uri="{BB962C8B-B14F-4D97-AF65-F5344CB8AC3E}">
        <p14:creationId xmlns:p14="http://schemas.microsoft.com/office/powerpoint/2010/main" val="3963176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27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126BE1-E0A3-9D4E-9B9D-2B206CC4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770467"/>
            <a:ext cx="4136833" cy="24722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E4F9D9-5CA8-0549-9ADD-8EFE2835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632" y="702734"/>
            <a:ext cx="3829050" cy="2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9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49" y="1817132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F85D4A-9800-4545-89A7-F7F7FA4AF0A4}"/>
              </a:ext>
            </a:extLst>
          </p:cNvPr>
          <p:cNvSpPr txBox="1"/>
          <p:nvPr/>
        </p:nvSpPr>
        <p:spPr>
          <a:xfrm>
            <a:off x="4529667" y="3725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J1-26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D094B-DB12-1C40-9C8E-2BEDEC9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9" y="1779082"/>
            <a:ext cx="7864287" cy="40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14A2AB-799E-A34B-B950-44CB10F7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6" y="2396067"/>
            <a:ext cx="5126311" cy="398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0AF4A-413F-4A42-8394-4D9AFB3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2" y="5913149"/>
            <a:ext cx="3947583" cy="387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82BB77-6F85-B247-A0D7-7EBAC2A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2685884"/>
            <a:ext cx="6502399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05DE8-62FF-FB40-82B1-E2A6C51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5" y="1226067"/>
            <a:ext cx="7070318" cy="4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BC610B-C234-B14C-AC5E-30A86E86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2029632"/>
            <a:ext cx="7843199" cy="110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3D23D2-7922-8B4D-BFA2-B4CA509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7" y="3318364"/>
            <a:ext cx="7425267" cy="33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0FFED-F43A-D144-9FC8-C4E2571B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436750"/>
            <a:ext cx="4660900" cy="1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57606</TotalTime>
  <Words>313</Words>
  <Application>Microsoft Macintosh PowerPoint</Application>
  <PresentationFormat>宽屏</PresentationFormat>
  <Paragraphs>213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宋体</vt:lpstr>
      <vt:lpstr>Arial</vt:lpstr>
      <vt:lpstr>Trebuchet MS</vt:lpstr>
      <vt:lpstr>Tw Cen MT</vt:lpstr>
      <vt:lpstr>电路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267</cp:revision>
  <dcterms:created xsi:type="dcterms:W3CDTF">2020-09-04T00:32:40Z</dcterms:created>
  <dcterms:modified xsi:type="dcterms:W3CDTF">2020-10-28T15:14:53Z</dcterms:modified>
</cp:coreProperties>
</file>